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3" r:id="rId2"/>
    <p:sldId id="266" r:id="rId3"/>
    <p:sldId id="268" r:id="rId4"/>
    <p:sldId id="271" r:id="rId5"/>
    <p:sldId id="410" r:id="rId6"/>
    <p:sldId id="273" r:id="rId7"/>
    <p:sldId id="265" r:id="rId8"/>
    <p:sldId id="272" r:id="rId9"/>
    <p:sldId id="269" r:id="rId10"/>
    <p:sldId id="274" r:id="rId11"/>
    <p:sldId id="267" r:id="rId12"/>
    <p:sldId id="264" r:id="rId13"/>
    <p:sldId id="270" r:id="rId14"/>
    <p:sldId id="278" r:id="rId15"/>
    <p:sldId id="284" r:id="rId16"/>
    <p:sldId id="275" r:id="rId17"/>
    <p:sldId id="396" r:id="rId18"/>
    <p:sldId id="285" r:id="rId19"/>
    <p:sldId id="277" r:id="rId20"/>
    <p:sldId id="279" r:id="rId21"/>
    <p:sldId id="281" r:id="rId22"/>
    <p:sldId id="401" r:id="rId23"/>
    <p:sldId id="276" r:id="rId24"/>
    <p:sldId id="280" r:id="rId25"/>
    <p:sldId id="282" r:id="rId26"/>
    <p:sldId id="283" r:id="rId27"/>
    <p:sldId id="290" r:id="rId28"/>
    <p:sldId id="294" r:id="rId29"/>
    <p:sldId id="398" r:id="rId30"/>
    <p:sldId id="288" r:id="rId31"/>
    <p:sldId id="287" r:id="rId32"/>
    <p:sldId id="289" r:id="rId33"/>
    <p:sldId id="293" r:id="rId34"/>
    <p:sldId id="292" r:id="rId35"/>
    <p:sldId id="291" r:id="rId36"/>
    <p:sldId id="399" r:id="rId37"/>
    <p:sldId id="286" r:id="rId38"/>
    <p:sldId id="295" r:id="rId39"/>
    <p:sldId id="296" r:id="rId40"/>
    <p:sldId id="306" r:id="rId41"/>
    <p:sldId id="297" r:id="rId42"/>
    <p:sldId id="300" r:id="rId43"/>
    <p:sldId id="374" r:id="rId44"/>
    <p:sldId id="298" r:id="rId45"/>
    <p:sldId id="303" r:id="rId46"/>
    <p:sldId id="301" r:id="rId47"/>
    <p:sldId id="302" r:id="rId48"/>
    <p:sldId id="404" r:id="rId49"/>
    <p:sldId id="299" r:id="rId50"/>
    <p:sldId id="307" r:id="rId51"/>
    <p:sldId id="304" r:id="rId52"/>
    <p:sldId id="305" r:id="rId53"/>
    <p:sldId id="309" r:id="rId54"/>
    <p:sldId id="310" r:id="rId55"/>
    <p:sldId id="402" r:id="rId56"/>
    <p:sldId id="316" r:id="rId57"/>
    <p:sldId id="312" r:id="rId58"/>
    <p:sldId id="311" r:id="rId59"/>
    <p:sldId id="318" r:id="rId60"/>
    <p:sldId id="407" r:id="rId61"/>
    <p:sldId id="314" r:id="rId62"/>
    <p:sldId id="308" r:id="rId63"/>
    <p:sldId id="315" r:id="rId64"/>
    <p:sldId id="313" r:id="rId65"/>
    <p:sldId id="317" r:id="rId66"/>
    <p:sldId id="320" r:id="rId67"/>
    <p:sldId id="322" r:id="rId68"/>
    <p:sldId id="409" r:id="rId69"/>
    <p:sldId id="321" r:id="rId70"/>
    <p:sldId id="323" r:id="rId71"/>
    <p:sldId id="324" r:id="rId72"/>
    <p:sldId id="327" r:id="rId73"/>
    <p:sldId id="325" r:id="rId74"/>
    <p:sldId id="326" r:id="rId75"/>
    <p:sldId id="397" r:id="rId76"/>
    <p:sldId id="329" r:id="rId77"/>
    <p:sldId id="319" r:id="rId78"/>
    <p:sldId id="328" r:id="rId79"/>
    <p:sldId id="334" r:id="rId80"/>
    <p:sldId id="330" r:id="rId81"/>
    <p:sldId id="331" r:id="rId82"/>
    <p:sldId id="332" r:id="rId83"/>
    <p:sldId id="339" r:id="rId84"/>
    <p:sldId id="400" r:id="rId85"/>
    <p:sldId id="336" r:id="rId86"/>
    <p:sldId id="335" r:id="rId87"/>
    <p:sldId id="337" r:id="rId88"/>
    <p:sldId id="333" r:id="rId89"/>
    <p:sldId id="338" r:id="rId90"/>
    <p:sldId id="340" r:id="rId91"/>
    <p:sldId id="406" r:id="rId92"/>
    <p:sldId id="343" r:id="rId93"/>
    <p:sldId id="341" r:id="rId94"/>
    <p:sldId id="351" r:id="rId95"/>
    <p:sldId id="342" r:id="rId96"/>
    <p:sldId id="345" r:id="rId97"/>
    <p:sldId id="346" r:id="rId98"/>
    <p:sldId id="344" r:id="rId99"/>
    <p:sldId id="403" r:id="rId100"/>
    <p:sldId id="347" r:id="rId101"/>
    <p:sldId id="348" r:id="rId102"/>
    <p:sldId id="349" r:id="rId103"/>
    <p:sldId id="350" r:id="rId104"/>
    <p:sldId id="352" r:id="rId105"/>
    <p:sldId id="359" r:id="rId106"/>
    <p:sldId id="405" r:id="rId107"/>
    <p:sldId id="355" r:id="rId108"/>
    <p:sldId id="356" r:id="rId109"/>
    <p:sldId id="354" r:id="rId110"/>
    <p:sldId id="357" r:id="rId111"/>
    <p:sldId id="358" r:id="rId112"/>
    <p:sldId id="353" r:id="rId113"/>
    <p:sldId id="408" r:id="rId114"/>
    <p:sldId id="360" r:id="rId115"/>
    <p:sldId id="362" r:id="rId116"/>
    <p:sldId id="361" r:id="rId117"/>
    <p:sldId id="369" r:id="rId118"/>
    <p:sldId id="365" r:id="rId119"/>
    <p:sldId id="366" r:id="rId120"/>
    <p:sldId id="370" r:id="rId121"/>
    <p:sldId id="367" r:id="rId122"/>
    <p:sldId id="411" r:id="rId123"/>
    <p:sldId id="368" r:id="rId124"/>
    <p:sldId id="364" r:id="rId125"/>
    <p:sldId id="371" r:id="rId126"/>
    <p:sldId id="372" r:id="rId127"/>
    <p:sldId id="363" r:id="rId128"/>
    <p:sldId id="412" r:id="rId129"/>
    <p:sldId id="373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72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4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91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15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93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66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50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41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90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79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59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6F3E-908A-4721-A487-652D5B64268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02092-DF03-475E-9EC1-1B79DFECD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15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56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382" y="2514600"/>
            <a:ext cx="4972836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2</a:t>
            </a:r>
            <a:endParaRPr lang="en-US" sz="1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80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529521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8</a:t>
            </a:r>
            <a:r>
              <a:rPr lang="en-US" sz="13800" dirty="0" smtClean="0">
                <a:latin typeface="Comic Sans MS" panose="030F0702030302020204" pitchFamily="66" charset="0"/>
              </a:rPr>
              <a:t> x 4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507672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8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079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72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521527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8</a:t>
            </a:r>
            <a:r>
              <a:rPr lang="en-US" sz="13800" dirty="0" smtClean="0">
                <a:latin typeface="Comic Sans MS" panose="030F0702030302020204" pitchFamily="66" charset="0"/>
              </a:rPr>
              <a:t> x 9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56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55723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8</a:t>
            </a:r>
            <a:r>
              <a:rPr lang="en-US" sz="13800" dirty="0" smtClean="0">
                <a:latin typeface="Comic Sans MS" panose="030F0702030302020204" pitchFamily="66" charset="0"/>
              </a:rPr>
              <a:t> x 7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4384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9</a:t>
            </a:r>
            <a:r>
              <a:rPr lang="en-US" sz="13800" dirty="0" smtClean="0">
                <a:latin typeface="Comic Sans MS" panose="030F0702030302020204" pitchFamily="66" charset="0"/>
              </a:rPr>
              <a:t> x 0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54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9 x </a:t>
            </a:r>
            <a:r>
              <a:rPr lang="en-US" sz="138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079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37" y="228600"/>
            <a:ext cx="6418558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06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6077" y="2514600"/>
            <a:ext cx="4164923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9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09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45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9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9</a:t>
            </a:r>
            <a:r>
              <a:rPr lang="en-US" sz="13800" dirty="0" smtClean="0">
                <a:latin typeface="Comic Sans MS" panose="030F0702030302020204" pitchFamily="66" charset="0"/>
              </a:rPr>
              <a:t> x 5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72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9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9</a:t>
            </a:r>
            <a:r>
              <a:rPr lang="en-US" sz="13800" dirty="0" smtClean="0">
                <a:latin typeface="Comic Sans MS" panose="030F0702030302020204" pitchFamily="66" charset="0"/>
              </a:rPr>
              <a:t> x 8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9757" y="2514600"/>
            <a:ext cx="5046574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9</a:t>
            </a:r>
            <a:endParaRPr lang="en-US" sz="1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27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9</a:t>
            </a:r>
            <a:r>
              <a:rPr lang="en-US" sz="13800" dirty="0" smtClean="0">
                <a:latin typeface="Comic Sans MS" panose="030F0702030302020204" pitchFamily="66" charset="0"/>
              </a:rPr>
              <a:t> x 3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9</a:t>
            </a:r>
            <a:r>
              <a:rPr lang="en-US" sz="13800" dirty="0" smtClean="0">
                <a:latin typeface="Comic Sans MS" panose="030F0702030302020204" pitchFamily="66" charset="0"/>
              </a:rPr>
              <a:t> x 4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90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233" y="2514600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9</a:t>
            </a:r>
            <a:r>
              <a:rPr lang="en-US" sz="11500" dirty="0" smtClean="0">
                <a:latin typeface="Comic Sans MS" panose="030F0702030302020204" pitchFamily="66" charset="0"/>
              </a:rPr>
              <a:t> x 10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546.6394" end="19461.878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67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81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9</a:t>
            </a:r>
            <a:r>
              <a:rPr lang="en-US" sz="13800" dirty="0" smtClean="0">
                <a:latin typeface="Comic Sans MS" panose="030F0702030302020204" pitchFamily="66" charset="0"/>
              </a:rPr>
              <a:t> x 9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946" y="2517722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9</a:t>
            </a:r>
            <a:r>
              <a:rPr lang="en-US" sz="13800" dirty="0" smtClean="0">
                <a:latin typeface="Comic Sans MS" panose="030F0702030302020204" pitchFamily="66" charset="0"/>
              </a:rPr>
              <a:t> x 2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63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9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9</a:t>
            </a:r>
            <a:r>
              <a:rPr lang="en-US" sz="13800" dirty="0" smtClean="0">
                <a:latin typeface="Comic Sans MS" panose="030F0702030302020204" pitchFamily="66" charset="0"/>
              </a:rPr>
              <a:t> x 7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514600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4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80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449286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8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497976"/>
            <a:ext cx="4164923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</a:t>
            </a:r>
            <a:r>
              <a:rPr lang="en-US" sz="115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09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513" y="2129741"/>
            <a:ext cx="5046574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0</a:t>
            </a:r>
            <a:endParaRPr lang="en-US" sz="1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81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55677" y="2314039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60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706454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</a:t>
            </a:r>
            <a:r>
              <a:rPr lang="en-US" sz="115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079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50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503123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5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90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547257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3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1999" y="2444606"/>
            <a:ext cx="28873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latin typeface="Comic Sans MS" panose="030F0702030302020204" pitchFamily="66" charset="0"/>
              </a:rPr>
              <a:t>100</a:t>
            </a:r>
            <a:endParaRPr lang="en-US" sz="115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590800"/>
            <a:ext cx="4261103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Comic Sans MS" panose="030F0702030302020204" pitchFamily="66" charset="0"/>
              </a:rPr>
              <a:t>10 x 10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90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514600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9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70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497976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7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9484" y="2497976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623" y="428"/>
            <a:ext cx="6558754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76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536371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10 x 2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7060" y="2493818"/>
            <a:ext cx="4972836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7</a:t>
            </a:r>
            <a:endParaRPr lang="en-US" sz="1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5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0877" y="2514600"/>
            <a:ext cx="4164923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2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09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66563" y="2133600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14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95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2</a:t>
            </a:r>
            <a:r>
              <a:rPr lang="en-US" sz="13800" dirty="0" smtClean="0">
                <a:latin typeface="Comic Sans MS" panose="030F0702030302020204" pitchFamily="66" charset="0"/>
              </a:rPr>
              <a:t> x 7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5746" y="24384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2</a:t>
            </a:r>
            <a:r>
              <a:rPr lang="en-US" sz="13800" dirty="0" smtClean="0">
                <a:latin typeface="Comic Sans MS" panose="030F0702030302020204" pitchFamily="66" charset="0"/>
              </a:rPr>
              <a:t> x 0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52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95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2</a:t>
            </a:r>
            <a:r>
              <a:rPr lang="en-US" sz="13800" dirty="0" smtClean="0">
                <a:latin typeface="Comic Sans MS" panose="030F0702030302020204" pitchFamily="66" charset="0"/>
              </a:rPr>
              <a:t> x 2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95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2</a:t>
            </a:r>
            <a:r>
              <a:rPr lang="en-US" sz="13800" dirty="0" smtClean="0">
                <a:latin typeface="Comic Sans MS" panose="030F0702030302020204" pitchFamily="66" charset="0"/>
              </a:rPr>
              <a:t> x 8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7826" y="2438400"/>
            <a:ext cx="5046574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4</a:t>
            </a:r>
            <a:endParaRPr lang="en-US" sz="1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63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57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2 x 5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57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2</a:t>
            </a:r>
            <a:r>
              <a:rPr lang="en-US" sz="13800" dirty="0" smtClean="0">
                <a:latin typeface="Comic Sans MS" panose="030F0702030302020204" pitchFamily="66" charset="0"/>
              </a:rPr>
              <a:t> x 4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37" y="228600"/>
            <a:ext cx="6418558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60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6033" y="2514600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2</a:t>
            </a:r>
            <a:r>
              <a:rPr lang="en-US" sz="11500" dirty="0" smtClean="0">
                <a:latin typeface="Comic Sans MS" panose="030F0702030302020204" pitchFamily="66" charset="0"/>
              </a:rPr>
              <a:t> x 10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57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2 x 3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95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2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079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95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2</a:t>
            </a:r>
            <a:r>
              <a:rPr lang="en-US" sz="13800" dirty="0" smtClean="0">
                <a:latin typeface="Comic Sans MS" panose="030F0702030302020204" pitchFamily="66" charset="0"/>
              </a:rPr>
              <a:t> x 9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15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662" y="2521527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3</a:t>
            </a:r>
            <a:r>
              <a:rPr lang="en-US" sz="11500" dirty="0" smtClean="0">
                <a:latin typeface="Comic Sans MS" panose="030F0702030302020204" pitchFamily="66" charset="0"/>
              </a:rPr>
              <a:t> x 5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27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2497976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3</a:t>
            </a:r>
            <a:r>
              <a:rPr lang="en-US" sz="11500" dirty="0" smtClean="0">
                <a:latin typeface="Comic Sans MS" panose="030F0702030302020204" pitchFamily="66" charset="0"/>
              </a:rPr>
              <a:t> x 9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623" y="428"/>
            <a:ext cx="6558754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53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1626" y="2514600"/>
            <a:ext cx="5046574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5</a:t>
            </a:r>
            <a:endParaRPr lang="en-US" sz="1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15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24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3737" y="2514600"/>
            <a:ext cx="3919663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3x 8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2059" y="2514600"/>
            <a:ext cx="3961341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3x 10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5068" y="2514600"/>
            <a:ext cx="3635932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3x </a:t>
            </a:r>
            <a:r>
              <a:rPr lang="en-US" sz="138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09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662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3</a:t>
            </a:r>
            <a:r>
              <a:rPr lang="en-US" sz="11500" dirty="0" smtClean="0">
                <a:latin typeface="Comic Sans MS" panose="030F0702030302020204" pitchFamily="66" charset="0"/>
              </a:rPr>
              <a:t> x </a:t>
            </a:r>
            <a:r>
              <a:rPr lang="en-US" sz="115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079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662" y="2497976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3</a:t>
            </a:r>
            <a:r>
              <a:rPr lang="en-US" sz="11500" dirty="0" smtClean="0">
                <a:latin typeface="Comic Sans MS" panose="030F0702030302020204" pitchFamily="66" charset="0"/>
              </a:rPr>
              <a:t> x 4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0538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3</a:t>
            </a:r>
            <a:r>
              <a:rPr lang="en-US" sz="11500" dirty="0" smtClean="0">
                <a:latin typeface="Comic Sans MS" panose="030F0702030302020204" pitchFamily="66" charset="0"/>
              </a:rPr>
              <a:t> x 3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515" y="417435"/>
            <a:ext cx="6778192" cy="22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65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479964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Comic Sans MS" panose="030F0702030302020204" pitchFamily="66" charset="0"/>
              </a:rPr>
              <a:t>3 x 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21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662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3</a:t>
            </a:r>
            <a:r>
              <a:rPr lang="en-US" sz="11500" dirty="0" smtClean="0">
                <a:latin typeface="Comic Sans MS" panose="030F0702030302020204" pitchFamily="66" charset="0"/>
              </a:rPr>
              <a:t> x 7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530180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745623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3</a:t>
            </a:r>
            <a:r>
              <a:rPr lang="en-US" sz="13800" dirty="0" smtClean="0">
                <a:latin typeface="Comic Sans MS" panose="030F0702030302020204" pitchFamily="66" charset="0"/>
              </a:rPr>
              <a:t> x 2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7826" y="2514600"/>
            <a:ext cx="5046574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8</a:t>
            </a:r>
            <a:endParaRPr lang="en-US" sz="1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42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4</a:t>
            </a:r>
            <a:r>
              <a:rPr lang="en-US" sz="13800" dirty="0" smtClean="0">
                <a:latin typeface="Comic Sans MS" panose="030F0702030302020204" pitchFamily="66" charset="0"/>
              </a:rPr>
              <a:t> x 7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4384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4</a:t>
            </a:r>
            <a:r>
              <a:rPr lang="en-US" sz="13800" dirty="0" smtClean="0">
                <a:latin typeface="Comic Sans MS" panose="030F0702030302020204" pitchFamily="66" charset="0"/>
              </a:rPr>
              <a:t> x 0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8477" y="2514600"/>
            <a:ext cx="4164923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4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09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546.6394" end="19461.878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7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5033" y="2514600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4</a:t>
            </a:r>
            <a:r>
              <a:rPr lang="en-US" sz="11500" dirty="0" smtClean="0">
                <a:latin typeface="Comic Sans MS" panose="030F0702030302020204" pitchFamily="66" charset="0"/>
              </a:rPr>
              <a:t> x 10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4</a:t>
            </a:r>
            <a:r>
              <a:rPr lang="en-US" sz="13800" dirty="0" smtClean="0">
                <a:latin typeface="Comic Sans MS" panose="030F0702030302020204" pitchFamily="66" charset="0"/>
              </a:rPr>
              <a:t> x 4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4</a:t>
            </a:r>
            <a:r>
              <a:rPr lang="en-US" sz="13800" dirty="0" smtClean="0">
                <a:latin typeface="Comic Sans MS" panose="030F0702030302020204" pitchFamily="66" charset="0"/>
              </a:rPr>
              <a:t> x 5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4</a:t>
            </a:r>
            <a:r>
              <a:rPr lang="en-US" sz="13800" dirty="0" smtClean="0">
                <a:latin typeface="Comic Sans MS" panose="030F0702030302020204" pitchFamily="66" charset="0"/>
              </a:rPr>
              <a:t> x 3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75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5137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4 x 8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546.6394" end="19461.878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44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4</a:t>
            </a:r>
            <a:r>
              <a:rPr lang="en-US" sz="13800" dirty="0" smtClean="0">
                <a:latin typeface="Comic Sans MS" panose="030F0702030302020204" pitchFamily="66" charset="0"/>
              </a:rPr>
              <a:t> x 2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24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4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079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4</a:t>
            </a:r>
            <a:r>
              <a:rPr lang="en-US" sz="13800" dirty="0" smtClean="0">
                <a:latin typeface="Comic Sans MS" panose="030F0702030302020204" pitchFamily="66" charset="0"/>
              </a:rPr>
              <a:t> x 9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50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7433" y="2514600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5</a:t>
            </a:r>
            <a:r>
              <a:rPr lang="en-US" sz="11500" dirty="0" smtClean="0">
                <a:latin typeface="Comic Sans MS" panose="030F0702030302020204" pitchFamily="66" charset="0"/>
              </a:rPr>
              <a:t> x 10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536448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8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623" y="428"/>
            <a:ext cx="6558754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27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45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9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25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547334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5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8477" y="2514600"/>
            <a:ext cx="4164923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09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2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004" y="2514600"/>
            <a:ext cx="4631396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</a:t>
            </a:r>
            <a:r>
              <a:rPr lang="en-US" sz="166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8112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515" y="417435"/>
            <a:ext cx="6778192" cy="22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50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9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4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4384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0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9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079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15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9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3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35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146" y="25146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5</a:t>
            </a:r>
            <a:r>
              <a:rPr lang="en-US" sz="13800" dirty="0" smtClean="0">
                <a:latin typeface="Comic Sans MS" panose="030F0702030302020204" pitchFamily="66" charset="0"/>
              </a:rPr>
              <a:t> x 7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60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514600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6</a:t>
            </a:r>
            <a:r>
              <a:rPr lang="en-US" sz="11500" dirty="0" smtClean="0">
                <a:latin typeface="Comic Sans MS" panose="030F0702030302020204" pitchFamily="66" charset="0"/>
              </a:rPr>
              <a:t> x 10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2536448"/>
            <a:ext cx="4164923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6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09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546.6394" end="19461.878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1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532" y="2507673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6 x 8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513" y="2514600"/>
            <a:ext cx="5046574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3</a:t>
            </a:r>
            <a:endParaRPr lang="en-US" sz="1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91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3964" y="2536448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6</a:t>
            </a:r>
            <a:r>
              <a:rPr lang="en-US" sz="13800" dirty="0" smtClean="0">
                <a:latin typeface="Comic Sans MS" panose="030F0702030302020204" pitchFamily="66" charset="0"/>
              </a:rPr>
              <a:t> x 5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4384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6</a:t>
            </a:r>
            <a:r>
              <a:rPr lang="en-US" sz="13800" dirty="0" smtClean="0">
                <a:latin typeface="Comic Sans MS" panose="030F0702030302020204" pitchFamily="66" charset="0"/>
              </a:rPr>
              <a:t> x 3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54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509982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6</a:t>
            </a:r>
            <a:r>
              <a:rPr lang="en-US" sz="13800" dirty="0" smtClean="0">
                <a:latin typeface="Comic Sans MS" panose="030F0702030302020204" pitchFamily="66" charset="0"/>
              </a:rPr>
              <a:t> x 9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24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8585" y="2535382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6</a:t>
            </a:r>
            <a:r>
              <a:rPr lang="en-US" sz="13800" dirty="0" smtClean="0">
                <a:latin typeface="Comic Sans MS" panose="030F0702030302020204" pitchFamily="66" charset="0"/>
              </a:rPr>
              <a:t> x 4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532" y="2536448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6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079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37" y="228600"/>
            <a:ext cx="6418558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19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549236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6</a:t>
            </a:r>
            <a:r>
              <a:rPr lang="en-US" sz="13800" dirty="0" smtClean="0">
                <a:latin typeface="Comic Sans MS" panose="030F0702030302020204" pitchFamily="66" charset="0"/>
              </a:rPr>
              <a:t> x 2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473" y="24384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6 x 0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4</a:t>
            </a:r>
            <a:r>
              <a:rPr lang="en-US" sz="16600" b="1" dirty="0" smtClean="0">
                <a:latin typeface="Comic Sans MS" panose="030F0702030302020204" pitchFamily="66" charset="0"/>
              </a:rPr>
              <a:t>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532" y="2536448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6</a:t>
            </a:r>
            <a:r>
              <a:rPr lang="en-US" sz="13800" dirty="0" smtClean="0">
                <a:latin typeface="Comic Sans MS" panose="030F0702030302020204" pitchFamily="66" charset="0"/>
              </a:rPr>
              <a:t> x 7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35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8676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5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585" y="2514600"/>
            <a:ext cx="4961615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1 x 10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61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4876" y="24384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267634"/>
            <a:ext cx="234551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latin typeface="Comic Sans MS" panose="030F0702030302020204" pitchFamily="66" charset="0"/>
              </a:rPr>
              <a:t>70</a:t>
            </a:r>
            <a:endParaRPr lang="en-US" sz="13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6608" y="2590800"/>
            <a:ext cx="3706464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7</a:t>
            </a:r>
            <a:r>
              <a:rPr lang="en-US" sz="9600" dirty="0" smtClean="0">
                <a:latin typeface="Comic Sans MS" panose="030F0702030302020204" pitchFamily="66" charset="0"/>
              </a:rPr>
              <a:t> x 10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56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476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8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49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4876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7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21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4876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4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21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8676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3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42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4876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</a:t>
            </a:r>
            <a:r>
              <a:rPr lang="en-US" sz="115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079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7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3520" y="2514600"/>
            <a:ext cx="3501280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</a:t>
            </a:r>
            <a:r>
              <a:rPr lang="en-US" sz="115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09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63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4876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9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2725" y="2514600"/>
            <a:ext cx="4972836" cy="26468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Comic Sans MS" panose="030F0702030302020204" pitchFamily="66" charset="0"/>
              </a:rPr>
              <a:t>1 x </a:t>
            </a:r>
            <a:r>
              <a:rPr lang="en-US" sz="166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69769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14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476" y="2514600"/>
            <a:ext cx="3738524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7</a:t>
            </a:r>
            <a:r>
              <a:rPr lang="en-US" sz="11500" dirty="0" smtClean="0">
                <a:latin typeface="Comic Sans MS" panose="030F0702030302020204" pitchFamily="66" charset="0"/>
              </a:rPr>
              <a:t> x 2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623" y="428"/>
            <a:ext cx="6558754" cy="25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9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64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6255" y="24384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8</a:t>
            </a:r>
            <a:r>
              <a:rPr lang="en-US" sz="13800" dirty="0" smtClean="0">
                <a:latin typeface="Comic Sans MS" panose="030F0702030302020204" pitchFamily="66" charset="0"/>
              </a:rPr>
              <a:t> x 8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438400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Comic Sans MS" panose="030F0702030302020204" pitchFamily="66" charset="0"/>
              </a:rPr>
              <a:t>8 x 0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16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507672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8</a:t>
            </a:r>
            <a:r>
              <a:rPr lang="en-US" sz="13800" dirty="0" smtClean="0">
                <a:latin typeface="Comic Sans MS" panose="030F0702030302020204" pitchFamily="66" charset="0"/>
              </a:rPr>
              <a:t> x 2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latin typeface="Comic Sans MS" panose="030F0702030302020204" pitchFamily="66" charset="0"/>
              </a:rPr>
              <a:t>8</a:t>
            </a:r>
            <a:r>
              <a:rPr lang="en-US" sz="16600" b="1" dirty="0" smtClean="0">
                <a:latin typeface="Comic Sans MS" panose="030F0702030302020204" pitchFamily="66" charset="0"/>
              </a:rPr>
              <a:t>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514600"/>
            <a:ext cx="4402167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mic Sans MS" panose="030F0702030302020204" pitchFamily="66" charset="0"/>
              </a:rPr>
              <a:t>8</a:t>
            </a:r>
            <a:r>
              <a:rPr lang="en-US" sz="11500" dirty="0" smtClean="0">
                <a:latin typeface="Comic Sans MS" panose="030F0702030302020204" pitchFamily="66" charset="0"/>
              </a:rPr>
              <a:t> x 10</a:t>
            </a:r>
            <a:endParaRPr lang="en-US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40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493816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8</a:t>
            </a:r>
            <a:r>
              <a:rPr lang="en-US" sz="13800" dirty="0" smtClean="0">
                <a:latin typeface="Comic Sans MS" panose="030F0702030302020204" pitchFamily="66" charset="0"/>
              </a:rPr>
              <a:t> x 5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27847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24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514599"/>
            <a:ext cx="4448654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8</a:t>
            </a:r>
            <a:r>
              <a:rPr lang="en-US" sz="13800" dirty="0" smtClean="0">
                <a:latin typeface="Comic Sans MS" panose="030F0702030302020204" pitchFamily="66" charset="0"/>
              </a:rPr>
              <a:t> x 3</a:t>
            </a:r>
            <a:endParaRPr lang="en-US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7449" y="2105561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Comic Sans MS" panose="030F0702030302020204" pitchFamily="66" charset="0"/>
              </a:rPr>
              <a:t>8</a:t>
            </a:r>
            <a:endParaRPr lang="en-US" sz="16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514598"/>
            <a:ext cx="4164923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Comic Sans MS" panose="030F0702030302020204" pitchFamily="66" charset="0"/>
              </a:rPr>
              <a:t>8</a:t>
            </a:r>
            <a:r>
              <a:rPr lang="en-US" sz="13800" dirty="0" smtClean="0">
                <a:latin typeface="Comic Sans MS" panose="030F0702030302020204" pitchFamily="66" charset="0"/>
              </a:rPr>
              <a:t> x </a:t>
            </a:r>
            <a:r>
              <a:rPr lang="en-US" sz="13800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09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5869963" cy="3431765"/>
          </a:xfrm>
          <a:prstGeom prst="rect">
            <a:avLst/>
          </a:prstGeom>
        </p:spPr>
      </p:pic>
      <p:pic>
        <p:nvPicPr>
          <p:cNvPr id="8" name="849ddb6bbb158e4e5c45b9b0d9e3-orig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546.6394" end="19461.878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457200"/>
            <a:ext cx="5833390" cy="251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515" y="417435"/>
            <a:ext cx="6778192" cy="22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30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>
        <p14:flash/>
      </p:transition>
    </mc:Choice>
    <mc:Fallback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</TotalTime>
  <Words>437</Words>
  <Application>Microsoft Office PowerPoint</Application>
  <PresentationFormat>On-screen Show (4:3)</PresentationFormat>
  <Paragraphs>220</Paragraphs>
  <Slides>129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ashley.jones</cp:lastModifiedBy>
  <cp:revision>63</cp:revision>
  <dcterms:created xsi:type="dcterms:W3CDTF">2015-12-30T19:36:17Z</dcterms:created>
  <dcterms:modified xsi:type="dcterms:W3CDTF">2020-03-25T13:21:33Z</dcterms:modified>
</cp:coreProperties>
</file>